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5" r:id="rId4"/>
    <p:sldId id="264" r:id="rId5"/>
    <p:sldId id="272" r:id="rId6"/>
    <p:sldId id="274" r:id="rId7"/>
    <p:sldId id="273" r:id="rId8"/>
    <p:sldId id="266" r:id="rId9"/>
    <p:sldId id="280" r:id="rId10"/>
    <p:sldId id="268" r:id="rId11"/>
    <p:sldId id="269" r:id="rId12"/>
    <p:sldId id="277" r:id="rId13"/>
    <p:sldId id="276" r:id="rId14"/>
    <p:sldId id="275" r:id="rId15"/>
    <p:sldId id="278" r:id="rId16"/>
    <p:sldId id="271" r:id="rId17"/>
    <p:sldId id="25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0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15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8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4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5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3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27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0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79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5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58C11-4628-4327-B677-4BC4D2BBA4CF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DED43-FBB8-4B9A-A721-B654A7791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3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loud.mail.ru/public/CRWZ/LV112Mm3o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496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бюджетное учреждение детский сад № 14 «Ладушки»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Белорецк муниципального района Белорецкий район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856" y="1819071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опыта работы «Развитие детской инициативы посредством игровых технологий»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3768" y="3464133"/>
            <a:ext cx="336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 Косарева Э. Р.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тарший 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Копыльцова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5157192"/>
            <a:ext cx="1782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Белорецк 2024 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7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88640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детской инициативе организовали сюжетно-ролевую игру «Пожарные»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32655"/>
            <a:ext cx="3793074" cy="50762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568006" cy="341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" y="-46819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30" y="332656"/>
            <a:ext cx="4695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процессе игры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расширили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сюжет  и у нас была и «Семья», и «Шоферы», и «Чаепитие», и «Больница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26" y="908719"/>
            <a:ext cx="4488864" cy="35654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88040" y="4718677"/>
            <a:ext cx="3957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еще разучили слоган: «Дети!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играйте со спичками!»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35312"/>
            <a:ext cx="4693484" cy="350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3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73977" y="30303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процессе игры тренировались в вызове пожарных и скорой помощи, учились называть адрес , фамилию и имя.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9" y="176854"/>
            <a:ext cx="3967647" cy="5309861"/>
          </a:xfrm>
          <a:prstGeom prst="rect">
            <a:avLst/>
          </a:prstGeom>
        </p:spPr>
      </p:pic>
      <p:pic>
        <p:nvPicPr>
          <p:cNvPr id="1026" name="Picture 2" descr="http://pristor.ru/wp-content/uploads/2018/01/%D0%9A%D1%80%D0%B0%D1%81%D0%B8%D0%B2%D1%8B%D0%B5-%D0%B8-%D0%B8%D0%BD%D1%82%D0%B5%D1%80%D0%B5%D1%81%D0%BD%D1%8B%D0%B5-%D1%80%D0%B8%D1%81%D1%83%D0%BD%D0%BA%D0%B8-%D0%BD%D0%B0-%D1%82%D0%B5%D0%BC%D1%83-%D0%BF%D0%BE%D0%B6%D0%B0%D1%80%D0%BD%D0%B0%D1%8F-%D0%B1%D0%B5%D0%B7%D0%BE%D0%BF%D0%B0%D1%81%D0%BD%D0%BE%D1%81%D1%82%D1%8C-%D0%B4%D0%BB%D1%8F-%D0%B4%D0%B5%D1%82%D0%B5%D0%B9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28" y="1556792"/>
            <a:ext cx="4472024" cy="315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44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28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5" y="223990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заключительном этапе оформили выставку детских работ: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«Огонь – друг, 0гонь – враг!» и раскрасок по теме «Пожарные спешат на помощь».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7434"/>
            <a:ext cx="5040560" cy="2591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871" y="223989"/>
            <a:ext cx="3766812" cy="2816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870" y="3573016"/>
            <a:ext cx="3797513" cy="28392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80112" y="30477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«Уголок пожарного»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32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0034" y="404664"/>
            <a:ext cx="8270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детьми изготовили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макет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пожарного щита.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04" y="1340768"/>
            <a:ext cx="4248471" cy="31763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57" y="1358281"/>
            <a:ext cx="4236008" cy="31670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4048" y="5486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Оформили выставку спецтехники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92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0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результате этой работы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 детей накопились представления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формах самостоятельного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сформировались положительное отношение к деятельности и  элементы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самоконтроля при выполнении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разнообразились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замыслы, они творчески создают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предметную обстановку «под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замысел», могут комбинировать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игры разные сюжетные эпизоды в новое целое, выстраивая оригинальный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сюжет, могут воплощать замысел в речи, в художественном творчестве.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Кроме этого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Углубились знания детей о правилах пожарной безопасности, сформировались привычки их соблюдения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Расширились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о профессии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пожарного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Научились правильно действовать и проявлять нужную инициативу в случае обнаружения пожара.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стали более самостоятельными в игре, могут расширить сюжет, могут изменить содержание игры.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используют новые способы взаимодействия между собой.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36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32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934260"/>
            <a:ext cx="5832648" cy="44018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18864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еще я сделала небольшой ролик о нашей игре.</a:t>
            </a:r>
          </a:p>
          <a:p>
            <a:pPr algn="ctr"/>
            <a:r>
              <a:rPr lang="en-US" b="1" dirty="0">
                <a:hlinkClick r:id="rId4"/>
              </a:rPr>
              <a:t>https://</a:t>
            </a:r>
            <a:r>
              <a:rPr lang="en-US" b="1" dirty="0" smtClean="0">
                <a:hlinkClick r:id="rId4"/>
              </a:rPr>
              <a:t>cloud.mail.ru/public/CRWZ/LV112Mm3o</a:t>
            </a:r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3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060847"/>
            <a:ext cx="78488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756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239737"/>
            <a:ext cx="8928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854" y="423872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проблемы развития детской инициативности. 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Государственная политика в области дошкольного образования, введение федерального государственного образовательного стандарта дошкольного образования, ориентированы на развитие в дошкольниках самостоятельности, инициативности, творчества. Современное общество требует человека инициативного, самостоятельного, способного принимать решения, а развивать задатки инициативы и самостоятельности необходимо еще в дошкольном возрасте.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Ребенок дошкольного возраста – это, прежде всего, деятель, стремящийся самостоятельно познавать и преобразовывать мир за счет возникающих разнообразных инициатив в решении доступных задач. Очень важно поддерживать, направлять и поощрять инициативность и самостоятельность ребенка, как основополагающих компонентов развития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14204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002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53096" y="101103"/>
            <a:ext cx="2653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инициатива?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9514"/>
            <a:ext cx="8028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Инициатива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(от латинского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initium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начало) почин, первый шаг в каком-либо деле; внутреннее побуждение к новым формам деятельности, предприимчивости; руководящая роль в каких-либо действиях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40768"/>
            <a:ext cx="83529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детской инициативы в условиях детского сада осуществляется с помощью: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создания условий для свободного выбора детьми деятельности, участников совместной деятельности;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создания условий для принятия детьми решений, выражения своих чувств и мыслей;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не директивной помощи детям, поддержки детской инициативы  в разных видах деятельности (игровой, исследовательской, проектной, познавательной и т. д.) - обращение ребенка к взрослым на основе собственного побуждения.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018002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инициативы ребенка состоит из трех составляющих: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-побуждающий мотив к новой деятельности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-принятие ребёнком самостоятельности решений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-руководящая роль ребенка в каких-либо действиях</a:t>
            </a:r>
          </a:p>
        </p:txBody>
      </p:sp>
    </p:spTree>
    <p:extLst>
      <p:ext uri="{BB962C8B-B14F-4D97-AF65-F5344CB8AC3E}">
        <p14:creationId xmlns:p14="http://schemas.microsoft.com/office/powerpoint/2010/main" val="30702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98" y="-91932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490" y="18864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своей работе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развития детской инициативности и самостоятельности я широко использую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самые разнообразные педагогические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технологии, но самая эффективная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 востребованная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технология, которую я применяю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игровая технология. Потому что именно игра является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ведущим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видом деятельности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дошкольников. Существует много игровых технологий, но я особое внимание уделила технологии сюжетно-ролевых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игр, так как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сюжетно-ролевая игра – это один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эффективных способов поддержки детской инициативы и реализации замыслов.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219965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-создании сюжетов и организации совместных игр;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-умении выполнять значимые поручения взрослых;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-способность адекватно оценивать собственную деятельность и поведение, а так же поведение и деятельность других детей.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-стимулирует ребенка проявлять смекалку, находить пути правильного решения;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-выбирать из нескольких вариантов самый верный.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взрослых: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соответствующую теме игры атмосферу в группе, подготовить набор необходимых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атрибутов, сформировать определённый набор знаний.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8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32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Хочу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рассказать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своей работе над развитием детский инициативности посредством организации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сюжетно-ролевой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«Пожарные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Моя работа состояла из нескольких этапов.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подготовительном этапе я работала с методическим материалом, изучала литературу, разрабатывала картотеки. Взаимодействуя с родителями, подбирала художественную литературу для чтения детям по теме, подбирала сюжетные картинки и иллюстрации.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изготавливала дидактических игры и атрибуты  к игре.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86" y="2348881"/>
            <a:ext cx="4105128" cy="3069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348881"/>
            <a:ext cx="404509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188640"/>
            <a:ext cx="8892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На 2 этапе я проводила мероприятия с детьми, способствующие развитию детской инициативы и творчества в игре.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– занятия, беседы,  по ознакомлению с профессией пожарного, с правилами пожарной безопасности. Рассказывала 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назначении спецодежды,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спецоборудования. Познакомила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номером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112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0" y="2714378"/>
            <a:ext cx="4105986" cy="29468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9" y="1772816"/>
            <a:ext cx="4752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Провела экскурсию по детскому саду, показала, где находится огнетушитель, для чего он и как им пользоваться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33891"/>
            <a:ext cx="3312368" cy="4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32" y="-51085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256060"/>
            <a:ext cx="2304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Рассматривали иллюстрации по теме.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2880320" cy="3728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5078" y="206914"/>
            <a:ext cx="6475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собирали разрезные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картинки, загадывали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загадки про пожароопасные предметы и читали рассказы, расширяя кругозор детей по теме.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186" y="1412776"/>
            <a:ext cx="2912981" cy="37280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73" y="1412776"/>
            <a:ext cx="2785693" cy="372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286" y="-243408"/>
            <a:ext cx="9452218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84999"/>
            <a:ext cx="3528392" cy="4722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13581"/>
            <a:ext cx="3528392" cy="47220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332656"/>
            <a:ext cx="8097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Лото «Кому что нужно»,                                               Игра «Опасные ситуации»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91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Home\Documents\Д, С 2023. 12\Развитие детской инициативы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9159932" cy="68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211" y="34666"/>
            <a:ext cx="890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Встречались с пожарными, которые рассказали нам о своей работе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9" y="1143529"/>
            <a:ext cx="2730069" cy="3653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80997"/>
            <a:ext cx="3227851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479" y="3148033"/>
            <a:ext cx="3232697" cy="2416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301" y="1112906"/>
            <a:ext cx="2709179" cy="36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1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768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Галина</cp:lastModifiedBy>
  <cp:revision>79</cp:revision>
  <dcterms:created xsi:type="dcterms:W3CDTF">2024-03-20T07:07:17Z</dcterms:created>
  <dcterms:modified xsi:type="dcterms:W3CDTF">2024-03-26T11:37:10Z</dcterms:modified>
</cp:coreProperties>
</file>